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3"/>
  </p:notesMasterIdLst>
  <p:sldIdLst>
    <p:sldId id="257" r:id="rId2"/>
    <p:sldId id="1118" r:id="rId3"/>
    <p:sldId id="1119" r:id="rId4"/>
    <p:sldId id="472" r:id="rId5"/>
    <p:sldId id="1120" r:id="rId6"/>
    <p:sldId id="1094" r:id="rId7"/>
    <p:sldId id="1095" r:id="rId8"/>
    <p:sldId id="605" r:id="rId9"/>
    <p:sldId id="1070" r:id="rId10"/>
    <p:sldId id="1097" r:id="rId11"/>
    <p:sldId id="1086" r:id="rId12"/>
    <p:sldId id="597" r:id="rId13"/>
    <p:sldId id="579" r:id="rId14"/>
    <p:sldId id="1121" r:id="rId15"/>
    <p:sldId id="1122" r:id="rId16"/>
    <p:sldId id="1123" r:id="rId17"/>
    <p:sldId id="1124" r:id="rId18"/>
    <p:sldId id="598" r:id="rId19"/>
    <p:sldId id="326" r:id="rId20"/>
    <p:sldId id="599" r:id="rId21"/>
    <p:sldId id="271" r:id="rId22"/>
    <p:sldId id="26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272" r:id="rId101"/>
    <p:sldId id="273" r:id="rId102"/>
    <p:sldId id="539" r:id="rId103"/>
    <p:sldId id="580" r:id="rId104"/>
    <p:sldId id="620" r:id="rId105"/>
    <p:sldId id="1041" r:id="rId106"/>
    <p:sldId id="1040" r:id="rId107"/>
    <p:sldId id="621" r:id="rId108"/>
    <p:sldId id="796" r:id="rId109"/>
    <p:sldId id="931" r:id="rId110"/>
    <p:sldId id="985" r:id="rId111"/>
    <p:sldId id="849" r:id="rId112"/>
    <p:sldId id="800" r:id="rId113"/>
    <p:sldId id="615" r:id="rId114"/>
    <p:sldId id="506" r:id="rId115"/>
    <p:sldId id="803" r:id="rId116"/>
    <p:sldId id="804" r:id="rId117"/>
    <p:sldId id="791" r:id="rId118"/>
    <p:sldId id="793" r:id="rId119"/>
    <p:sldId id="794" r:id="rId120"/>
    <p:sldId id="795" r:id="rId121"/>
    <p:sldId id="616" r:id="rId122"/>
    <p:sldId id="505" r:id="rId123"/>
    <p:sldId id="513" r:id="rId124"/>
    <p:sldId id="1017" r:id="rId125"/>
    <p:sldId id="1009" r:id="rId126"/>
    <p:sldId id="1010" r:id="rId127"/>
    <p:sldId id="618" r:id="rId128"/>
    <p:sldId id="619" r:id="rId129"/>
    <p:sldId id="617" r:id="rId130"/>
    <p:sldId id="502" r:id="rId131"/>
    <p:sldId id="503" r:id="rId132"/>
    <p:sldId id="699" r:id="rId133"/>
    <p:sldId id="504" r:id="rId134"/>
    <p:sldId id="700" r:id="rId135"/>
    <p:sldId id="679" r:id="rId136"/>
    <p:sldId id="940" r:id="rId137"/>
    <p:sldId id="942" r:id="rId138"/>
    <p:sldId id="941" r:id="rId139"/>
    <p:sldId id="677" r:id="rId140"/>
    <p:sldId id="678" r:id="rId141"/>
    <p:sldId id="680" r:id="rId142"/>
    <p:sldId id="507" r:id="rId143"/>
    <p:sldId id="591" r:id="rId144"/>
    <p:sldId id="385" r:id="rId145"/>
    <p:sldId id="1125" r:id="rId146"/>
    <p:sldId id="387" r:id="rId147"/>
    <p:sldId id="388" r:id="rId148"/>
    <p:sldId id="527" r:id="rId149"/>
    <p:sldId id="529" r:id="rId150"/>
    <p:sldId id="393" r:id="rId151"/>
    <p:sldId id="394" r:id="rId152"/>
    <p:sldId id="395" r:id="rId153"/>
    <p:sldId id="899" r:id="rId154"/>
    <p:sldId id="702" r:id="rId155"/>
    <p:sldId id="531" r:id="rId156"/>
    <p:sldId id="947" r:id="rId157"/>
    <p:sldId id="948" r:id="rId158"/>
    <p:sldId id="949" r:id="rId159"/>
    <p:sldId id="950" r:id="rId160"/>
    <p:sldId id="853" r:id="rId161"/>
    <p:sldId id="1102" r:id="rId162"/>
    <p:sldId id="816" r:id="rId163"/>
    <p:sldId id="414"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789" r:id="rId183"/>
    <p:sldId id="790"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903" r:id="rId207"/>
    <p:sldId id="421" r:id="rId208"/>
    <p:sldId id="564" r:id="rId209"/>
    <p:sldId id="1042" r:id="rId210"/>
    <p:sldId id="826" r:id="rId211"/>
    <p:sldId id="566" r:id="rId212"/>
    <p:sldId id="567" r:id="rId213"/>
    <p:sldId id="832" r:id="rId214"/>
    <p:sldId id="568" r:id="rId215"/>
    <p:sldId id="1077" r:id="rId216"/>
    <p:sldId id="820" r:id="rId217"/>
    <p:sldId id="821" r:id="rId218"/>
    <p:sldId id="798" r:id="rId219"/>
    <p:sldId id="1151" r:id="rId220"/>
    <p:sldId id="1152" r:id="rId221"/>
    <p:sldId id="1153" r:id="rId222"/>
    <p:sldId id="436" r:id="rId223"/>
    <p:sldId id="666" r:id="rId224"/>
    <p:sldId id="665" r:id="rId225"/>
    <p:sldId id="569" r:id="rId226"/>
    <p:sldId id="944" r:id="rId227"/>
    <p:sldId id="823" r:id="rId228"/>
    <p:sldId id="570" r:id="rId229"/>
    <p:sldId id="864" r:id="rId230"/>
    <p:sldId id="863" r:id="rId231"/>
    <p:sldId id="806" r:id="rId232"/>
    <p:sldId id="807" r:id="rId233"/>
    <p:sldId id="828" r:id="rId234"/>
    <p:sldId id="1092" r:id="rId235"/>
    <p:sldId id="827" r:id="rId236"/>
    <p:sldId id="572" r:id="rId237"/>
    <p:sldId id="836" r:id="rId238"/>
    <p:sldId id="837" r:id="rId239"/>
    <p:sldId id="573" r:id="rId240"/>
    <p:sldId id="574" r:id="rId241"/>
    <p:sldId id="838" r:id="rId242"/>
    <p:sldId id="83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1163" r:id="rId265"/>
    <p:sldId id="934" r:id="rId266"/>
    <p:sldId id="937" r:id="rId267"/>
    <p:sldId id="894" r:id="rId268"/>
    <p:sldId id="1164" r:id="rId269"/>
    <p:sldId id="892" r:id="rId270"/>
    <p:sldId id="911" r:id="rId271"/>
    <p:sldId id="912"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622" r:id="rId298"/>
    <p:sldId id="989" r:id="rId299"/>
    <p:sldId id="987" r:id="rId300"/>
    <p:sldId id="623" r:id="rId301"/>
    <p:sldId id="1035" r:id="rId302"/>
    <p:sldId id="990" r:id="rId303"/>
    <p:sldId id="991" r:id="rId304"/>
    <p:sldId id="1036" r:id="rId305"/>
    <p:sldId id="626" r:id="rId306"/>
    <p:sldId id="992" r:id="rId307"/>
    <p:sldId id="627" r:id="rId308"/>
    <p:sldId id="628" r:id="rId309"/>
    <p:sldId id="1037" r:id="rId310"/>
    <p:sldId id="629" r:id="rId311"/>
    <p:sldId id="1038" r:id="rId312"/>
    <p:sldId id="630" r:id="rId313"/>
    <p:sldId id="1039" r:id="rId314"/>
    <p:sldId id="1082" r:id="rId315"/>
    <p:sldId id="818" r:id="rId316"/>
    <p:sldId id="631" r:id="rId317"/>
    <p:sldId id="993" r:id="rId318"/>
    <p:sldId id="1081" r:id="rId319"/>
    <p:sldId id="1083" r:id="rId320"/>
    <p:sldId id="913" r:id="rId321"/>
    <p:sldId id="632" r:id="rId322"/>
    <p:sldId id="994" r:id="rId323"/>
    <p:sldId id="1085" r:id="rId324"/>
    <p:sldId id="1084" r:id="rId325"/>
    <p:sldId id="751" r:id="rId326"/>
    <p:sldId id="352" r:id="rId327"/>
    <p:sldId id="633" r:id="rId328"/>
    <p:sldId id="995" r:id="rId329"/>
    <p:sldId id="996" r:id="rId330"/>
    <p:sldId id="1160" r:id="rId331"/>
    <p:sldId id="1161" r:id="rId332"/>
    <p:sldId id="1162" r:id="rId333"/>
    <p:sldId id="368" r:id="rId334"/>
    <p:sldId id="636" r:id="rId335"/>
    <p:sldId id="663" r:id="rId336"/>
    <p:sldId id="664" r:id="rId337"/>
    <p:sldId id="637" r:id="rId338"/>
    <p:sldId id="638" r:id="rId339"/>
    <p:sldId id="712" r:id="rId340"/>
    <p:sldId id="713" r:id="rId341"/>
    <p:sldId id="714" r:id="rId342"/>
    <p:sldId id="379" r:id="rId343"/>
    <p:sldId id="953" r:id="rId344"/>
    <p:sldId id="1018" r:id="rId345"/>
    <p:sldId id="1019" r:id="rId346"/>
    <p:sldId id="1020" r:id="rId347"/>
    <p:sldId id="643" r:id="rId348"/>
    <p:sldId id="642" r:id="rId349"/>
    <p:sldId id="847" r:id="rId350"/>
    <p:sldId id="848" r:id="rId351"/>
    <p:sldId id="640" r:id="rId352"/>
    <p:sldId id="641" r:id="rId353"/>
    <p:sldId id="648" r:id="rId354"/>
    <p:sldId id="649" r:id="rId355"/>
    <p:sldId id="650" r:id="rId356"/>
    <p:sldId id="651" r:id="rId357"/>
    <p:sldId id="652" r:id="rId358"/>
    <p:sldId id="653" r:id="rId359"/>
    <p:sldId id="386" r:id="rId360"/>
    <p:sldId id="654" r:id="rId361"/>
    <p:sldId id="655" r:id="rId362"/>
    <p:sldId id="656" r:id="rId363"/>
    <p:sldId id="397" r:id="rId364"/>
    <p:sldId id="657" r:id="rId365"/>
    <p:sldId id="658" r:id="rId366"/>
    <p:sldId id="659" r:id="rId367"/>
    <p:sldId id="1072" r:id="rId368"/>
    <p:sldId id="399" r:id="rId369"/>
    <p:sldId id="660" r:id="rId370"/>
    <p:sldId id="829" r:id="rId371"/>
    <p:sldId id="830" r:id="rId372"/>
    <p:sldId id="669" r:id="rId373"/>
    <p:sldId id="670" r:id="rId374"/>
    <p:sldId id="1071" r:id="rId375"/>
    <p:sldId id="683" r:id="rId376"/>
    <p:sldId id="684" r:id="rId377"/>
    <p:sldId id="682" r:id="rId378"/>
    <p:sldId id="860" r:id="rId379"/>
    <p:sldId id="671" r:id="rId380"/>
    <p:sldId id="672" r:id="rId381"/>
    <p:sldId id="673" r:id="rId382"/>
    <p:sldId id="674" r:id="rId383"/>
    <p:sldId id="360" r:id="rId384"/>
    <p:sldId id="801" r:id="rId385"/>
    <p:sldId id="1148" r:id="rId386"/>
    <p:sldId id="1149" r:id="rId387"/>
    <p:sldId id="851" r:id="rId388"/>
    <p:sldId id="331" r:id="rId389"/>
    <p:sldId id="914" r:id="rId390"/>
    <p:sldId id="852" r:id="rId391"/>
    <p:sldId id="1155" r:id="rId392"/>
    <p:sldId id="1156" r:id="rId393"/>
    <p:sldId id="896" r:id="rId394"/>
    <p:sldId id="1159" r:id="rId395"/>
    <p:sldId id="686" r:id="rId396"/>
    <p:sldId id="685" r:id="rId397"/>
    <p:sldId id="957" r:id="rId398"/>
    <p:sldId id="302" r:id="rId399"/>
    <p:sldId id="303" r:id="rId400"/>
    <p:sldId id="304" r:id="rId401"/>
    <p:sldId id="1130" r:id="rId402"/>
    <p:sldId id="305" r:id="rId403"/>
    <p:sldId id="306" r:id="rId404"/>
    <p:sldId id="307" r:id="rId405"/>
    <p:sldId id="308" r:id="rId406"/>
    <p:sldId id="1131" r:id="rId407"/>
    <p:sldId id="310" r:id="rId408"/>
    <p:sldId id="1132" r:id="rId409"/>
    <p:sldId id="1133" r:id="rId410"/>
    <p:sldId id="313" r:id="rId411"/>
    <p:sldId id="1134" r:id="rId412"/>
    <p:sldId id="1135" r:id="rId413"/>
    <p:sldId id="1136" r:id="rId414"/>
    <p:sldId id="1137" r:id="rId415"/>
    <p:sldId id="1138" r:id="rId416"/>
    <p:sldId id="1139" r:id="rId417"/>
    <p:sldId id="1140" r:id="rId418"/>
    <p:sldId id="1078" r:id="rId419"/>
    <p:sldId id="1141" r:id="rId420"/>
    <p:sldId id="1142" r:id="rId421"/>
    <p:sldId id="1143" r:id="rId422"/>
    <p:sldId id="1144" r:id="rId423"/>
    <p:sldId id="1145" r:id="rId424"/>
    <p:sldId id="1146" r:id="rId425"/>
    <p:sldId id="1147" r:id="rId426"/>
    <p:sldId id="1061" r:id="rId427"/>
    <p:sldId id="1062" r:id="rId428"/>
    <p:sldId id="1063" r:id="rId429"/>
    <p:sldId id="1064" r:id="rId430"/>
    <p:sldId id="1065" r:id="rId431"/>
    <p:sldId id="342" r:id="rId432"/>
    <p:sldId id="1067" r:id="rId433"/>
    <p:sldId id="1068" r:id="rId434"/>
    <p:sldId id="727" r:id="rId435"/>
    <p:sldId id="728" r:id="rId436"/>
    <p:sldId id="781" r:id="rId437"/>
    <p:sldId id="1007" r:id="rId438"/>
    <p:sldId id="730" r:id="rId439"/>
    <p:sldId id="1157" r:id="rId440"/>
    <p:sldId id="1158" r:id="rId441"/>
    <p:sldId id="775" r:id="rId442"/>
    <p:sldId id="734" r:id="rId443"/>
    <p:sldId id="735" r:id="rId444"/>
    <p:sldId id="738" r:id="rId445"/>
    <p:sldId id="774" r:id="rId446"/>
    <p:sldId id="737" r:id="rId447"/>
    <p:sldId id="740" r:id="rId448"/>
    <p:sldId id="968" r:id="rId449"/>
    <p:sldId id="969" r:id="rId450"/>
    <p:sldId id="1045" r:id="rId451"/>
    <p:sldId id="986" r:id="rId452"/>
    <p:sldId id="427" r:id="rId453"/>
    <p:sldId id="688" r:id="rId454"/>
    <p:sldId id="689" r:id="rId455"/>
    <p:sldId id="731" r:id="rId456"/>
    <p:sldId id="732" r:id="rId457"/>
    <p:sldId id="758" r:id="rId458"/>
    <p:sldId id="759" r:id="rId459"/>
    <p:sldId id="916" r:id="rId460"/>
    <p:sldId id="917" r:id="rId461"/>
    <p:sldId id="840" r:id="rId462"/>
    <p:sldId id="841" r:id="rId463"/>
    <p:sldId id="939" r:id="rId464"/>
    <p:sldId id="766" r:id="rId465"/>
    <p:sldId id="767" r:id="rId466"/>
    <p:sldId id="776" r:id="rId467"/>
    <p:sldId id="752" r:id="rId468"/>
    <p:sldId id="753" r:id="rId469"/>
    <p:sldId id="764" r:id="rId470"/>
    <p:sldId id="765" r:id="rId471"/>
    <p:sldId id="874" r:id="rId472"/>
    <p:sldId id="946" r:id="rId473"/>
    <p:sldId id="777" r:id="rId474"/>
    <p:sldId id="762" r:id="rId475"/>
    <p:sldId id="763" r:id="rId476"/>
    <p:sldId id="769" r:id="rId477"/>
    <p:sldId id="770" r:id="rId478"/>
    <p:sldId id="873" r:id="rId479"/>
    <p:sldId id="875" r:id="rId480"/>
    <p:sldId id="1069" r:id="rId481"/>
    <p:sldId id="943" r:id="rId482"/>
    <p:sldId id="755" r:id="rId483"/>
    <p:sldId id="754" r:id="rId484"/>
    <p:sldId id="760" r:id="rId485"/>
    <p:sldId id="952" r:id="rId486"/>
    <p:sldId id="768" r:id="rId487"/>
    <p:sldId id="761" r:id="rId488"/>
    <p:sldId id="861" r:id="rId489"/>
    <p:sldId id="862" r:id="rId490"/>
    <p:sldId id="756" r:id="rId491"/>
    <p:sldId id="771" r:id="rId492"/>
    <p:sldId id="876" r:id="rId493"/>
    <p:sldId id="877" r:id="rId494"/>
    <p:sldId id="778" r:id="rId495"/>
    <p:sldId id="779" r:id="rId496"/>
    <p:sldId id="834" r:id="rId497"/>
    <p:sldId id="780" r:id="rId498"/>
    <p:sldId id="833" r:id="rId499"/>
    <p:sldId id="783" r:id="rId500"/>
    <p:sldId id="880" r:id="rId501"/>
    <p:sldId id="881" r:id="rId502"/>
    <p:sldId id="879" r:id="rId503"/>
    <p:sldId id="866" r:id="rId504"/>
    <p:sldId id="878" r:id="rId505"/>
    <p:sldId id="867" r:id="rId506"/>
    <p:sldId id="868" r:id="rId507"/>
    <p:sldId id="870" r:id="rId508"/>
    <p:sldId id="871" r:id="rId509"/>
    <p:sldId id="869" r:id="rId510"/>
    <p:sldId id="1033" r:id="rId511"/>
    <p:sldId id="1021" r:id="rId512"/>
    <p:sldId id="1022" r:id="rId513"/>
    <p:sldId id="1023" r:id="rId514"/>
    <p:sldId id="1024" r:id="rId515"/>
    <p:sldId id="1025" r:id="rId516"/>
    <p:sldId id="1027" r:id="rId517"/>
    <p:sldId id="1028" r:id="rId518"/>
    <p:sldId id="1029" r:id="rId519"/>
    <p:sldId id="1030" r:id="rId520"/>
    <p:sldId id="1032" r:id="rId521"/>
    <p:sldId id="1031" r:id="rId522"/>
    <p:sldId id="885" r:id="rId523"/>
    <p:sldId id="1074" r:id="rId524"/>
    <p:sldId id="976" r:id="rId525"/>
    <p:sldId id="933" r:id="rId526"/>
    <p:sldId id="954" r:id="rId527"/>
    <p:sldId id="788" r:id="rId528"/>
    <p:sldId id="988" r:id="rId529"/>
    <p:sldId id="1026" r:id="rId530"/>
    <p:sldId id="1106" r:id="rId531"/>
    <p:sldId id="858" r:id="rId5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714" y="6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notesMaster" Target="notesMasters/notesMaster1.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presProps" Target="pres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theme" Target="theme/theme1.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commentAuthors" Target="commentAuthor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viewProps" Target="viewProps.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tableStyles" Target="tableStyle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4256186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5/4/2020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0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38.gif"/><Relationship Id="rId2" Type="http://schemas.openxmlformats.org/officeDocument/2006/relationships/image" Target="../media/image137.gif"/><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8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2855640" y="967036"/>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7349"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2" descr="Related image">
            <a:extLst>
              <a:ext uri="{FF2B5EF4-FFF2-40B4-BE49-F238E27FC236}">
                <a16:creationId xmlns:a16="http://schemas.microsoft.com/office/drawing/2014/main" id="{3FAAB05F-CDCB-4411-A0F9-5ED36C4247C0}"/>
              </a:ext>
            </a:extLst>
          </p:cNvPr>
          <p:cNvPicPr>
            <a:picLocks noChangeAspect="1" noChangeArrowheads="1"/>
          </p:cNvPicPr>
          <p:nvPr/>
        </p:nvPicPr>
        <p:blipFill>
          <a:blip r:embed="rId2" cstate="print"/>
          <a:srcRect/>
          <a:stretch>
            <a:fillRect/>
          </a:stretch>
        </p:blipFill>
        <p:spPr bwMode="auto">
          <a:xfrm>
            <a:off x="5205" y="260648"/>
            <a:ext cx="5586739" cy="2189399"/>
          </a:xfrm>
          <a:prstGeom prst="rect">
            <a:avLst/>
          </a:prstGeom>
          <a:noFill/>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065075"/>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2547962" y="2928935"/>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1676400" y="1065600"/>
            <a:ext cx="8839200"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666933"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93984965"/>
              </p:ext>
            </p:extLst>
          </p:nvPr>
        </p:nvGraphicFramePr>
        <p:xfrm>
          <a:off x="1666932" y="548681"/>
          <a:ext cx="8893564" cy="5544325"/>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012448" cy="3061848"/>
          </a:xfrm>
          <a:prstGeom prst="rect">
            <a:avLst/>
          </a:prstGeom>
        </p:spPr>
      </p:pic>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872034"/>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0" y="13994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1"/>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92460"/>
            <a:ext cx="8839200" cy="88431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2207568" y="3979118"/>
            <a:ext cx="7848872"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152400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6" name="Rectangle 5">
            <a:extLst>
              <a:ext uri="{FF2B5EF4-FFF2-40B4-BE49-F238E27FC236}">
                <a16:creationId xmlns:a16="http://schemas.microsoft.com/office/drawing/2014/main" id="{0BEADB64-FF78-439A-BAB0-922174A275EB}"/>
              </a:ext>
            </a:extLst>
          </p:cNvPr>
          <p:cNvSpPr/>
          <p:nvPr/>
        </p:nvSpPr>
        <p:spPr>
          <a:xfrm>
            <a:off x="1676400" y="1214944"/>
            <a:ext cx="8668072" cy="1446550"/>
          </a:xfrm>
          <a:prstGeom prst="rect">
            <a:avLst/>
          </a:prstGeom>
        </p:spPr>
        <p:txBody>
          <a:bodyPr wrap="square">
            <a:spAutoFit/>
          </a:bodyPr>
          <a:lstStyle/>
          <a:p>
            <a:pPr marL="285750" indent="-285750">
              <a:buFont typeface="Arial" panose="020B0604020202020204" pitchFamily="34" charset="0"/>
              <a:buChar char="•"/>
            </a:pPr>
            <a:r>
              <a:rPr lang="en-US" sz="2000" b="1" dirty="0">
                <a:solidFill>
                  <a:schemeClr val="accent5">
                    <a:lumMod val="50000"/>
                  </a:schemeClr>
                </a:solidFill>
                <a:latin typeface="Roboto"/>
              </a:rPr>
              <a:t>database: </a:t>
            </a:r>
            <a:r>
              <a:rPr lang="en-US" sz="2000" dirty="0">
                <a:solidFill>
                  <a:schemeClr val="accent5">
                    <a:lumMod val="50000"/>
                  </a:schemeClr>
                </a:solidFill>
                <a:latin typeface="Roboto"/>
              </a:rPr>
              <a:t>Is the collection of related </a:t>
            </a:r>
            <a:r>
              <a:rPr lang="en-US" sz="2000" b="1" dirty="0">
                <a:solidFill>
                  <a:schemeClr val="accent5">
                    <a:lumMod val="50000"/>
                  </a:schemeClr>
                </a:solidFill>
                <a:latin typeface="Roboto"/>
                <a:hlinkClick r:id="rId3" action="ppaction://hlinksldjump">
                  <a:extLst>
                    <a:ext uri="{A12FA001-AC4F-418D-AE19-62706E023703}">
                      <ahyp:hlinkClr xmlns:ahyp="http://schemas.microsoft.com/office/drawing/2018/hyperlinkcolor" val="tx"/>
                    </a:ext>
                  </a:extLst>
                </a:hlinkClick>
              </a:rPr>
              <a:t>data</a:t>
            </a:r>
            <a:r>
              <a:rPr lang="en-US" sz="2000" b="1" dirty="0">
                <a:solidFill>
                  <a:schemeClr val="accent5">
                    <a:lumMod val="50000"/>
                  </a:schemeClr>
                </a:solidFill>
                <a:latin typeface="Roboto"/>
              </a:rPr>
              <a:t> </a:t>
            </a:r>
            <a:r>
              <a:rPr lang="en-US" sz="2000" dirty="0">
                <a:solidFill>
                  <a:schemeClr val="accent5">
                    <a:lumMod val="50000"/>
                  </a:schemeClr>
                </a:solidFill>
                <a:latin typeface="Roboto"/>
              </a:rPr>
              <a:t>which is organized, which is also called as structured data</a:t>
            </a:r>
            <a:r>
              <a:rPr lang="en-US" sz="2000" b="1" dirty="0">
                <a:solidFill>
                  <a:schemeClr val="accent5">
                    <a:lumMod val="50000"/>
                  </a:schemeClr>
                </a:solidFill>
                <a:latin typeface="Roboto"/>
              </a:rPr>
              <a:t>.</a:t>
            </a:r>
          </a:p>
          <a:p>
            <a:pPr marL="285750" indent="-285750">
              <a:buFont typeface="Arial" panose="020B0604020202020204" pitchFamily="34" charset="0"/>
              <a:buChar char="•"/>
            </a:pPr>
            <a:endParaRPr lang="en-US" sz="800" b="1" dirty="0">
              <a:solidFill>
                <a:schemeClr val="accent5">
                  <a:lumMod val="50000"/>
                </a:schemeClr>
              </a:solidFill>
              <a:latin typeface="Roboto"/>
            </a:endParaRPr>
          </a:p>
          <a:p>
            <a:pPr marL="285750" indent="-285750">
              <a:buFont typeface="Arial" panose="020B0604020202020204" pitchFamily="34" charset="0"/>
              <a:buChar char="•"/>
            </a:pPr>
            <a:r>
              <a:rPr lang="en-IN" sz="2000" b="1" dirty="0">
                <a:solidFill>
                  <a:schemeClr val="accent5">
                    <a:lumMod val="50000"/>
                  </a:schemeClr>
                </a:solidFill>
                <a:latin typeface="Roboto"/>
              </a:rPr>
              <a:t>management</a:t>
            </a:r>
            <a:r>
              <a:rPr lang="en-IN" sz="2000" dirty="0">
                <a:solidFill>
                  <a:schemeClr val="accent5">
                    <a:lumMod val="50000"/>
                  </a:schemeClr>
                </a:solidFill>
              </a:rPr>
              <a:t> </a:t>
            </a:r>
            <a:r>
              <a:rPr lang="en-IN" sz="2000" b="1" dirty="0">
                <a:solidFill>
                  <a:schemeClr val="accent5">
                    <a:lumMod val="50000"/>
                  </a:schemeClr>
                </a:solidFill>
                <a:latin typeface="Roboto"/>
              </a:rPr>
              <a:t>system</a:t>
            </a:r>
            <a:r>
              <a:rPr lang="en-IN" sz="2000" dirty="0">
                <a:solidFill>
                  <a:schemeClr val="accent5">
                    <a:lumMod val="50000"/>
                  </a:schemeClr>
                </a:solidFill>
              </a:rPr>
              <a:t>: </a:t>
            </a:r>
            <a:r>
              <a:rPr lang="en-US" sz="2000" dirty="0">
                <a:solidFill>
                  <a:schemeClr val="accent5">
                    <a:lumMod val="50000"/>
                  </a:schemeClr>
                </a:solidFill>
              </a:rPr>
              <a:t>is a software package designed to define, manipulate, retrieve and manage data in a database.</a:t>
            </a:r>
            <a:endParaRPr lang="en-IN" sz="2000" dirty="0">
              <a:solidFill>
                <a:schemeClr val="accent5">
                  <a:lumMod val="50000"/>
                </a:schemeClr>
              </a:solidFill>
            </a:endParaRPr>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1524000" y="1460361"/>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1524000" y="1460360"/>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2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890" y="2406005"/>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5961" y="3779738"/>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467921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1"/>
            <a:ext cx="597218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0"/>
            <a:ext cx="65436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1952596" y="3071811"/>
            <a:ext cx="3222998"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2024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7368" y="1628800"/>
            <a:ext cx="11377264" cy="4278094"/>
          </a:xfrm>
          <a:prstGeom prst="rect">
            <a:avLst/>
          </a:prstGeom>
        </p:spPr>
        <p:txBody>
          <a:bodyPr wrap="square">
            <a:spAutoFit/>
          </a:bodyPr>
          <a:lstStyle/>
          <a:p>
            <a:pPr algn="just"/>
            <a:r>
              <a:rPr lang="en-US" sz="2000" b="1" dirty="0">
                <a:solidFill>
                  <a:srgbClr val="00B0F0"/>
                </a:solidFill>
                <a:latin typeface="Gentium Basic"/>
              </a:rPr>
              <a:t>Tables</a:t>
            </a:r>
            <a:r>
              <a:rPr lang="en-US" sz="2000" dirty="0">
                <a:solidFill>
                  <a:srgbClr val="0089A4"/>
                </a:solidFill>
                <a:latin typeface="Gentium Basic"/>
              </a:rPr>
              <a:t> − In relational model, relations are saved in the form of Tables. A table has rows and columns.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b="1" dirty="0">
                <a:solidFill>
                  <a:srgbClr val="0089A4"/>
                </a:solidFill>
                <a:latin typeface="Gentium Basic"/>
              </a:rPr>
              <a:t>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B0F0"/>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B0F0"/>
                </a:solidFill>
                <a:latin typeface="Gentium Basic"/>
              </a:rPr>
              <a:t>Relation</a:t>
            </a:r>
            <a:r>
              <a:rPr lang="en-US" sz="2000" dirty="0">
                <a:solidFill>
                  <a:srgbClr val="00B0F0"/>
                </a:solidFill>
                <a:latin typeface="Gentium Basic"/>
              </a:rPr>
              <a:t> </a:t>
            </a:r>
            <a:r>
              <a:rPr lang="en-US" sz="2000" b="1" dirty="0">
                <a:solidFill>
                  <a:srgbClr val="00B0F0"/>
                </a:solidFill>
                <a:latin typeface="Gentium Basic"/>
              </a:rPr>
              <a:t>schema</a:t>
            </a:r>
            <a:r>
              <a:rPr lang="en-US" sz="2000" dirty="0">
                <a:solidFill>
                  <a:srgbClr val="00B0F0"/>
                </a:solidFill>
                <a:latin typeface="Gentium Basic"/>
              </a:rPr>
              <a:t> </a:t>
            </a:r>
            <a:r>
              <a:rPr lang="en-US" sz="2000" dirty="0">
                <a:solidFill>
                  <a:srgbClr val="0089A4"/>
                </a:solidFill>
                <a:latin typeface="Gentium Basic"/>
              </a:rPr>
              <a:t>−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dirty="0">
                <a:solidFill>
                  <a:srgbClr val="00B0F0"/>
                </a:solidFill>
                <a:latin typeface="Gentium Basic"/>
              </a:rPr>
              <a:t> </a:t>
            </a:r>
            <a:r>
              <a:rPr lang="en-US" sz="2000" b="1" dirty="0">
                <a:solidFill>
                  <a:srgbClr val="00B0F0"/>
                </a:solidFill>
                <a:latin typeface="Gentium Basic"/>
              </a:rPr>
              <a:t>domain</a:t>
            </a:r>
            <a:r>
              <a:rPr lang="en-US" sz="2000" dirty="0">
                <a:solidFill>
                  <a:srgbClr val="00B0F0"/>
                </a:solidFill>
                <a:latin typeface="Gentium Basic"/>
              </a:rPr>
              <a:t> </a:t>
            </a:r>
            <a:r>
              <a:rPr lang="en-US" sz="2000" dirty="0">
                <a:solidFill>
                  <a:srgbClr val="0089A4"/>
                </a:solidFill>
                <a:latin typeface="Gentium Basic"/>
              </a:rPr>
              <a:t>−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5360" y="508518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4596" y="3933056"/>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5361" y="787347"/>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0B0F0"/>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00B0F0"/>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00B0F0"/>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00B0F0"/>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00B0F0"/>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00B0F0"/>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4116" y="1589545"/>
            <a:ext cx="7238058"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6" y="1143003"/>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927" y="1143003"/>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7" y="1143003"/>
            <a:ext cx="8380909"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979"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1233"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487242754"/>
              </p:ext>
            </p:extLst>
          </p:nvPr>
        </p:nvGraphicFramePr>
        <p:xfrm>
          <a:off x="479376"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104112" y="1235993"/>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2295" y="1015271"/>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119336"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9337" y="1727607"/>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26811779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solidFill>
                  <a:srgbClr val="006C86"/>
                </a:solidFill>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4" name="Rectangle 3"/>
          <p:cNvSpPr/>
          <p:nvPr/>
        </p:nvSpPr>
        <p:spPr>
          <a:xfrm>
            <a:off x="1952596" y="357167"/>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303636690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223" y="2374646"/>
            <a:ext cx="7553315" cy="341607"/>
          </a:xfrm>
          <a:prstGeom prst="rect">
            <a:avLst/>
          </a:prstGeom>
        </p:spPr>
      </p:pic>
      <p:pic>
        <p:nvPicPr>
          <p:cNvPr id="7" name="Picture 6"/>
          <p:cNvPicPr>
            <a:picLocks noChangeAspect="1"/>
          </p:cNvPicPr>
          <p:nvPr/>
        </p:nvPicPr>
        <p:blipFill>
          <a:blip r:embed="rId3" cstate="print"/>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09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260031"/>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1" y="3333351"/>
            <a:ext cx="6798657"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335360" y="5672070"/>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6888088" y="4248795"/>
            <a:ext cx="3528392" cy="1200329"/>
          </a:xfrm>
          <a:prstGeom prst="rect">
            <a:avLst/>
          </a:prstGeom>
        </p:spPr>
        <p:txBody>
          <a:bodyPr wrap="square">
            <a:spAutoFit/>
          </a:bodyPr>
          <a:lstStyle/>
          <a:p>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14401"/>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
        <p:nvSpPr>
          <p:cNvPr id="11" name="Rectangle 10">
            <a:extLst>
              <a:ext uri="{FF2B5EF4-FFF2-40B4-BE49-F238E27FC236}">
                <a16:creationId xmlns:a16="http://schemas.microsoft.com/office/drawing/2014/main" id="{9B1DAE32-B69E-4F18-9FF2-0D5B5DE8F817}"/>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133601"/>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
        <p:nvSpPr>
          <p:cNvPr id="6" name="Rectangle 5">
            <a:extLst>
              <a:ext uri="{FF2B5EF4-FFF2-40B4-BE49-F238E27FC236}">
                <a16:creationId xmlns:a16="http://schemas.microsoft.com/office/drawing/2014/main" id="{63F514E9-2D15-43E5-84A7-5E6B0EEBDC40}"/>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
        <p:nvSpPr>
          <p:cNvPr id="9" name="Rectangle 8">
            <a:extLst>
              <a:ext uri="{FF2B5EF4-FFF2-40B4-BE49-F238E27FC236}">
                <a16:creationId xmlns:a16="http://schemas.microsoft.com/office/drawing/2014/main" id="{ADC9DDC7-98A1-4933-B87A-3A113894EA29}"/>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a:extLst>
              <a:ext uri="{FF2B5EF4-FFF2-40B4-BE49-F238E27FC236}">
                <a16:creationId xmlns:a16="http://schemas.microsoft.com/office/drawing/2014/main" id="{4BB5FC2D-8F81-4154-A7EF-BA9D9DDDFD3C}"/>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1FB19762-246C-4FA2-9462-B613BFBBCD01}"/>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
        <p:nvSpPr>
          <p:cNvPr id="10" name="Rectangle 9">
            <a:extLst>
              <a:ext uri="{FF2B5EF4-FFF2-40B4-BE49-F238E27FC236}">
                <a16:creationId xmlns:a16="http://schemas.microsoft.com/office/drawing/2014/main" id="{C540A07A-5EFD-4C33-BA7C-CCD0F14935C0}"/>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Rectangle 8">
            <a:extLst>
              <a:ext uri="{FF2B5EF4-FFF2-40B4-BE49-F238E27FC236}">
                <a16:creationId xmlns:a16="http://schemas.microsoft.com/office/drawing/2014/main" id="{7E490D65-E1A0-4B30-B3A1-94AAB7EAA325}"/>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601" y="24384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9" name="Rectangle 8">
            <a:extLst>
              <a:ext uri="{FF2B5EF4-FFF2-40B4-BE49-F238E27FC236}">
                <a16:creationId xmlns:a16="http://schemas.microsoft.com/office/drawing/2014/main" id="{A42F4AE4-CF96-4E7E-A010-5C44F1BFA28A}"/>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601" y="427440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9" name="Rectangle 8">
            <a:extLst>
              <a:ext uri="{FF2B5EF4-FFF2-40B4-BE49-F238E27FC236}">
                <a16:creationId xmlns:a16="http://schemas.microsoft.com/office/drawing/2014/main" id="{410D8E6C-CB18-4D4D-BDBE-7D5252D12D23}"/>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
        <p:nvSpPr>
          <p:cNvPr id="9" name="Rectangle 8">
            <a:extLst>
              <a:ext uri="{FF2B5EF4-FFF2-40B4-BE49-F238E27FC236}">
                <a16:creationId xmlns:a16="http://schemas.microsoft.com/office/drawing/2014/main" id="{787F6516-6900-4DB6-A2C4-332875C1F15A}"/>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TIMESTAMPADD()</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6" name="Rectangle 5"/>
          <p:cNvSpPr/>
          <p:nvPr/>
        </p:nvSpPr>
        <p:spPr>
          <a:xfrm>
            <a:off x="1752601" y="3657601"/>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7924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
        <p:nvSpPr>
          <p:cNvPr id="11" name="Rectangle 10">
            <a:extLst>
              <a:ext uri="{FF2B5EF4-FFF2-40B4-BE49-F238E27FC236}">
                <a16:creationId xmlns:a16="http://schemas.microsoft.com/office/drawing/2014/main" id="{15C98A31-0E32-452C-A65C-E74D78B558E1}"/>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73826099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TIMESTAMPDIFF()</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1752601" y="3657601"/>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8462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
        <p:nvSpPr>
          <p:cNvPr id="13" name="Rectangle 12">
            <a:extLst>
              <a:ext uri="{FF2B5EF4-FFF2-40B4-BE49-F238E27FC236}">
                <a16:creationId xmlns:a16="http://schemas.microsoft.com/office/drawing/2014/main" id="{AAF911C6-82C4-4870-945A-28B6220E0659}"/>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382038179"/>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676400" y="5112603"/>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4520409"/>
            <a:ext cx="5715000" cy="2324100"/>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p:cNvSpPr/>
          <p:nvPr/>
        </p:nvSpPr>
        <p:spPr>
          <a:xfrm>
            <a:off x="335360" y="116632"/>
            <a:ext cx="11449272" cy="234365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ename</a:t>
            </a:r>
            <a:r>
              <a:rPr lang="en-US" sz="2000" dirty="0">
                <a:solidFill>
                  <a:srgbClr val="006C86"/>
                </a:solidFill>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or 1 </a:t>
            </a:r>
            <a:r>
              <a:rPr lang="en-US" sz="2000" dirty="0">
                <a:solidFill>
                  <a:schemeClr val="accent5">
                    <a:lumMod val="7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35360" y="5229200"/>
            <a:ext cx="6768752" cy="142032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 </a:t>
            </a:r>
            <a:r>
              <a:rPr lang="en-US" sz="2000" dirty="0">
                <a:solidFill>
                  <a:schemeClr val="accent5">
                    <a:lumMod val="75000"/>
                  </a:schemeClr>
                </a:solidFill>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True);</a:t>
            </a:r>
          </a:p>
        </p:txBody>
      </p:sp>
      <p:sp>
        <p:nvSpPr>
          <p:cNvPr id="7" name="Rectangle 6">
            <a:extLst>
              <a:ext uri="{FF2B5EF4-FFF2-40B4-BE49-F238E27FC236}">
                <a16:creationId xmlns:a16="http://schemas.microsoft.com/office/drawing/2014/main" id="{BC9A57F6-0585-44DD-9553-7045F037800F}"/>
              </a:ext>
            </a:extLst>
          </p:cNvPr>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509120"/>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modifiers</a:t>
            </a:r>
            <a:endParaRPr lang="en-US" b="1" dirty="0">
              <a:solidFill>
                <a:schemeClr val="accent4">
                  <a:lumMod val="50000"/>
                </a:schemeClr>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t>
            </a:r>
            <a:r>
              <a:rPr lang="en-US"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dirty="0">
                <a:solidFill>
                  <a:schemeClr val="tx1">
                    <a:lumMod val="95000"/>
                    <a:lumOff val="5000"/>
                  </a:schemeClr>
                </a:solidFill>
                <a:latin typeface="Arial" panose="020B0604020202020204" pitchFamily="34" charset="0"/>
                <a:cs typeface="Arial" panose="020B0604020202020204" pitchFamily="34" charset="0"/>
              </a:rPr>
              <a:t>]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8645" y="4986225"/>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694316"/>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962ECA00-C248-4352-9228-17F65EE4A215}"/>
              </a:ext>
            </a:extLst>
          </p:cNvPr>
          <p:cNvGrpSpPr/>
          <p:nvPr/>
        </p:nvGrpSpPr>
        <p:grpSpPr>
          <a:xfrm>
            <a:off x="191344" y="1916832"/>
            <a:ext cx="11521280" cy="4680520"/>
            <a:chOff x="1524000" y="2076412"/>
            <a:chExt cx="9144000" cy="3841373"/>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1524000" y="2117678"/>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573204"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355248" y="1988840"/>
            <a:ext cx="11285368" cy="4248472"/>
            <a:chOff x="1549199" y="2076412"/>
            <a:chExt cx="9118801" cy="3841373"/>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1"/>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39337"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F304A3EA-4EE4-4021-A41F-4C40D4F61C90}"/>
              </a:ext>
            </a:extLst>
          </p:cNvPr>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9" name="Rectangle 8">
            <a:extLst>
              <a:ext uri="{FF2B5EF4-FFF2-40B4-BE49-F238E27FC236}">
                <a16:creationId xmlns:a16="http://schemas.microsoft.com/office/drawing/2014/main" id="{57983DE2-E483-4CF1-A57C-C5D1AFB68861}"/>
              </a:ext>
            </a:extLst>
          </p:cNvPr>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76A8A0F9-6BCA-4DD8-BEFE-F917EFD8AFC4}"/>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703183"/>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52" y="1556792"/>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676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1704945"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9456" y="2420889"/>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818" y="3299911"/>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4660662"/>
              </p:ext>
            </p:extLst>
          </p:nvPr>
        </p:nvGraphicFramePr>
        <p:xfrm>
          <a:off x="335360" y="1628800"/>
          <a:ext cx="11377264" cy="14833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429000"/>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243478"/>
              </p:ext>
            </p:extLst>
          </p:nvPr>
        </p:nvGraphicFramePr>
        <p:xfrm>
          <a:off x="335360" y="1605136"/>
          <a:ext cx="11449272" cy="28041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4716372"/>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654343589"/>
              </p:ext>
            </p:extLst>
          </p:nvPr>
        </p:nvGraphicFramePr>
        <p:xfrm>
          <a:off x="346786" y="1611668"/>
          <a:ext cx="11437846" cy="30124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69439481"/>
              </p:ext>
            </p:extLst>
          </p:nvPr>
        </p:nvGraphicFramePr>
        <p:xfrm>
          <a:off x="346786" y="1596400"/>
          <a:ext cx="11437846" cy="111252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3755738357"/>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8" y="2327964"/>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5588838"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5588838"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671866" y="3319824"/>
            <a:ext cx="8839200" cy="147732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12" y="3979638"/>
            <a:ext cx="4202657" cy="2185666"/>
          </a:xfrm>
          <a:prstGeom prst="rect">
            <a:avLst/>
          </a:prstGeom>
        </p:spPr>
      </p:pic>
      <p:sp>
        <p:nvSpPr>
          <p:cNvPr id="5" name="TextBox 4"/>
          <p:cNvSpPr txBox="1"/>
          <p:nvPr/>
        </p:nvSpPr>
        <p:spPr>
          <a:xfrm>
            <a:off x="191345" y="3687477"/>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3168" y="3551873"/>
            <a:ext cx="5264903"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977" y="1718766"/>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977"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5072" y="2538684"/>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767" y="4954252"/>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95866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400" y="3420071"/>
            <a:ext cx="8839200" cy="879087"/>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4267201"/>
            <a:ext cx="5029200" cy="2452035"/>
          </a:xfrm>
          <a:prstGeom prst="rect">
            <a:avLst/>
          </a:prstGeom>
        </p:spPr>
      </p:pic>
      <p:sp>
        <p:nvSpPr>
          <p:cNvPr id="8" name="Rectangle 7"/>
          <p:cNvSpPr/>
          <p:nvPr/>
        </p:nvSpPr>
        <p:spPr>
          <a:xfrm>
            <a:off x="1600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661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5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1981201" y="4482768"/>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738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62001"/>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1752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1752600" y="5110061"/>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64747"/>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676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543794" y="2369404"/>
            <a:ext cx="9100457" cy="785343"/>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666844" y="1643051"/>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450" y="3128963"/>
            <a:ext cx="5753100" cy="600075"/>
          </a:xfrm>
          <a:prstGeom prst="rect">
            <a:avLst/>
          </a:prstGeom>
        </p:spPr>
      </p:pic>
      <p:pic>
        <p:nvPicPr>
          <p:cNvPr id="14" name="Picture 13"/>
          <p:cNvPicPr>
            <a:picLocks noChangeAspect="1"/>
          </p:cNvPicPr>
          <p:nvPr/>
        </p:nvPicPr>
        <p:blipFill>
          <a:blip r:embed="rId3" cstate="print"/>
          <a:stretch>
            <a:fillRect/>
          </a:stretch>
        </p:blipFill>
        <p:spPr>
          <a:xfrm>
            <a:off x="1710419" y="3911370"/>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6166048" y="4147634"/>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389291"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1582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600" y="3016528"/>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1033264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SUM, and COUNT Aggregate (GROUP BY) Function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81808" y="0"/>
            <a:ext cx="8028384"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 and MAX Aggregate (GROUP BY) Function </a:t>
            </a:r>
            <a:endParaRPr lang="en-IN" sz="3200" i="1" dirty="0">
              <a:solidFill>
                <a:srgbClr val="FF9900"/>
              </a:solidFill>
              <a:latin typeface="Arial" pitchFamily="34" charset="0"/>
              <a:cs typeface="Arial" pitchFamily="34" charset="0"/>
            </a:endParaRPr>
          </a:p>
        </p:txBody>
      </p:sp>
      <p:sp>
        <p:nvSpPr>
          <p:cNvPr id="10" name="Rectangle 9"/>
          <p:cNvSpPr/>
          <p:nvPr/>
        </p:nvSpPr>
        <p:spPr>
          <a:xfrm>
            <a:off x="479376" y="1548075"/>
            <a:ext cx="11305256" cy="4401205"/>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7" name="Rectangle 6">
            <a:extLst>
              <a:ext uri="{FF2B5EF4-FFF2-40B4-BE49-F238E27FC236}">
                <a16:creationId xmlns:a16="http://schemas.microsoft.com/office/drawing/2014/main" id="{D0E5BFA0-00B4-4278-A3CE-5925E8A7060D}"/>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GROUP Clause</a:t>
            </a:r>
          </a:p>
        </p:txBody>
      </p:sp>
      <p:sp>
        <p:nvSpPr>
          <p:cNvPr id="6" name="TextBox 5"/>
          <p:cNvSpPr txBox="1"/>
          <p:nvPr/>
        </p:nvSpPr>
        <p:spPr>
          <a:xfrm>
            <a:off x="1666844" y="3357563"/>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676400" y="260649"/>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2279577"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666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1053565"/>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676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676400" y="1643051"/>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676400" y="5508522"/>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400" y="228601"/>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2166910" y="1371601"/>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666844" y="3357563"/>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295868"/>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95406" y="285729"/>
            <a:ext cx="8858312" cy="1323439"/>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838201"/>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1738282" y="3786191"/>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19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847666"/>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764" y="1524001"/>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820" y="5483266"/>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9" name="Rectangle 8"/>
          <p:cNvSpPr/>
          <p:nvPr/>
        </p:nvSpPr>
        <p:spPr>
          <a:xfrm>
            <a:off x="1612076" y="1530578"/>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2076" y="2200871"/>
            <a:ext cx="8827324" cy="880369"/>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4000" y="734511"/>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2438400" y="3276601"/>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738282" y="3714753"/>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654630" y="2971801"/>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598" y="2796449"/>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772686"/>
            <a:ext cx="11521280" cy="2046714"/>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p:txBody>
      </p:sp>
      <p:sp>
        <p:nvSpPr>
          <p:cNvPr id="5" name="Rectangle 4"/>
          <p:cNvSpPr/>
          <p:nvPr/>
        </p:nvSpPr>
        <p:spPr>
          <a:xfrm>
            <a:off x="335360" y="3284984"/>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3673" y="4777134"/>
            <a:ext cx="8114203" cy="1914956"/>
          </a:xfrm>
          <a:prstGeom prst="rect">
            <a:avLst/>
          </a:prstGeom>
        </p:spPr>
      </p:pic>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4343400"/>
            <a:ext cx="8839200" cy="1880316"/>
          </a:xfrm>
          <a:prstGeom prst="rect">
            <a:avLst/>
          </a:prstGeom>
        </p:spPr>
      </p:pic>
      <p:sp>
        <p:nvSpPr>
          <p:cNvPr id="8" name="Rectangle 7"/>
          <p:cNvSpPr/>
          <p:nvPr/>
        </p:nvSpPr>
        <p:spPr>
          <a:xfrm>
            <a:off x="1676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sp>
        <p:nvSpPr>
          <p:cNvPr id="5" name="Rectangle 4"/>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27448" y="836712"/>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1127448" y="3717033"/>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spTree>
    <p:extLst>
      <p:ext uri="{BB962C8B-B14F-4D97-AF65-F5344CB8AC3E}">
        <p14:creationId xmlns:p14="http://schemas.microsoft.com/office/powerpoint/2010/main" val="3761255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10" name="Rectangle 9"/>
          <p:cNvSpPr/>
          <p:nvPr/>
        </p:nvSpPr>
        <p:spPr>
          <a:xfrm>
            <a:off x="1676401"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442" y="142273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INSERT INTO table_name [ (column1 [, column2 ]) ] </a:t>
            </a:r>
          </a:p>
          <a:p>
            <a:pPr eaLnBrk="0" fontAlgn="base" hangingPunct="0">
              <a:spcBef>
                <a:spcPct val="0"/>
              </a:spcBef>
              <a:spcAft>
                <a:spcPct val="0"/>
              </a:spcAft>
            </a:pPr>
            <a:r>
              <a:rPr lang="en-US" sz="2000" dirty="0">
                <a:solidFill>
                  <a:srgbClr val="0077AA"/>
                </a:solidFill>
                <a:latin typeface="Liberation Mono"/>
              </a:rPr>
              <a:t>SELECT [ *|column1 [, column2 ] FROM table1 [, table2 ] </a:t>
            </a:r>
          </a:p>
          <a:p>
            <a:pPr eaLnBrk="0" fontAlgn="base" hangingPunct="0">
              <a:spcBef>
                <a:spcPct val="0"/>
              </a:spcBef>
              <a:spcAft>
                <a:spcPct val="0"/>
              </a:spcAf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441" y="4038601"/>
            <a:ext cx="7166760" cy="860503"/>
          </a:xfrm>
          <a:prstGeom prst="rect">
            <a:avLst/>
          </a:prstGeom>
        </p:spPr>
      </p:pic>
      <p:pic>
        <p:nvPicPr>
          <p:cNvPr id="3" name="Picture 2"/>
          <p:cNvPicPr>
            <a:picLocks noChangeAspect="1"/>
          </p:cNvPicPr>
          <p:nvPr/>
        </p:nvPicPr>
        <p:blipFill>
          <a:blip r:embed="rId3" cstate="print"/>
          <a:stretch>
            <a:fillRect/>
          </a:stretch>
        </p:blipFill>
        <p:spPr>
          <a:xfrm>
            <a:off x="1672442" y="3033713"/>
            <a:ext cx="6981825" cy="409575"/>
          </a:xfrm>
          <a:prstGeom prst="rect">
            <a:avLst/>
          </a:prstGeom>
        </p:spPr>
      </p:pic>
      <p:sp>
        <p:nvSpPr>
          <p:cNvPr id="7" name="Rectangle 6"/>
          <p:cNvSpPr/>
          <p:nvPr/>
        </p:nvSpPr>
        <p:spPr>
          <a:xfrm>
            <a:off x="5430748" y="2939145"/>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578" y="4430487"/>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10" name="Rectangle 9"/>
          <p:cNvSpPr/>
          <p:nvPr/>
        </p:nvSpPr>
        <p:spPr>
          <a:xfrm>
            <a:off x="1676401"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443" y="1595735"/>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10" name="Rectangle 9"/>
          <p:cNvSpPr/>
          <p:nvPr/>
        </p:nvSpPr>
        <p:spPr>
          <a:xfrm>
            <a:off x="1676401"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442"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685801"/>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5" name="Rectangle 4"/>
          <p:cNvSpPr/>
          <p:nvPr/>
        </p:nvSpPr>
        <p:spPr>
          <a:xfrm>
            <a:off x="1600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600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1600200" y="76200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600" y="2333592"/>
            <a:ext cx="5638800" cy="943008"/>
          </a:xfrm>
          <a:prstGeom prst="rect">
            <a:avLst/>
          </a:prstGeom>
        </p:spPr>
      </p:pic>
      <p:sp>
        <p:nvSpPr>
          <p:cNvPr id="7" name="Rectangle 6"/>
          <p:cNvSpPr/>
          <p:nvPr/>
        </p:nvSpPr>
        <p:spPr>
          <a:xfrm>
            <a:off x="1600200" y="3629562"/>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601" y="5241266"/>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5" name="Rectangle 4"/>
          <p:cNvSpPr/>
          <p:nvPr/>
        </p:nvSpPr>
        <p:spPr>
          <a:xfrm>
            <a:off x="1600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600200" y="1981201"/>
            <a:ext cx="8991600" cy="12413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676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401" y="4284070"/>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p:cNvSpPr/>
          <p:nvPr/>
        </p:nvSpPr>
        <p:spPr>
          <a:xfrm>
            <a:off x="1600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600200" y="2362201"/>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600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856" y="1676401"/>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5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1108" y="3275801"/>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630453" y="5271108"/>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8382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2738414" y="3381960"/>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660738"/>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4704"/>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340768"/>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600200" y="2693998"/>
            <a:ext cx="4454008" cy="3422168"/>
          </a:xfrm>
          <a:prstGeom prst="rect">
            <a:avLst/>
          </a:prstGeom>
        </p:spPr>
      </p:pic>
      <p:pic>
        <p:nvPicPr>
          <p:cNvPr id="14" name="Picture 13"/>
          <p:cNvPicPr>
            <a:picLocks noChangeAspect="1"/>
          </p:cNvPicPr>
          <p:nvPr/>
        </p:nvPicPr>
        <p:blipFill>
          <a:blip r:embed="rId3" cstate="print"/>
          <a:stretch>
            <a:fillRect/>
          </a:stretch>
        </p:blipFill>
        <p:spPr>
          <a:xfrm>
            <a:off x="6248400" y="2668690"/>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4" cstate="print"/>
          <a:stretch>
            <a:fillRect/>
          </a:stretch>
        </p:blipFill>
        <p:spPr>
          <a:xfrm>
            <a:off x="1733684" y="1600201"/>
            <a:ext cx="6619504" cy="1759395"/>
          </a:xfrm>
          <a:prstGeom prst="rect">
            <a:avLst/>
          </a:prstGeom>
        </p:spPr>
      </p:pic>
      <p:sp>
        <p:nvSpPr>
          <p:cNvPr id="2" name="Rectangle 1"/>
          <p:cNvSpPr/>
          <p:nvPr/>
        </p:nvSpPr>
        <p:spPr>
          <a:xfrm>
            <a:off x="1733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5" cstate="print"/>
          <a:stretch>
            <a:fillRect/>
          </a:stretch>
        </p:blipFill>
        <p:spPr>
          <a:xfrm>
            <a:off x="1748528" y="3954129"/>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16924"/>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1686296" y="2420888"/>
            <a:ext cx="566462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a:t>
            </a:r>
          </a:p>
        </p:txBody>
      </p:sp>
      <p:pic>
        <p:nvPicPr>
          <p:cNvPr id="11" name="Picture 10"/>
          <p:cNvPicPr>
            <a:picLocks noChangeAspect="1"/>
          </p:cNvPicPr>
          <p:nvPr/>
        </p:nvPicPr>
        <p:blipFill>
          <a:blip r:embed="rId2" cstate="print"/>
          <a:stretch>
            <a:fillRect/>
          </a:stretch>
        </p:blipFill>
        <p:spPr>
          <a:xfrm>
            <a:off x="1847528"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1738282" y="3283866"/>
            <a:ext cx="8786874" cy="1323439"/>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676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1555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524000" y="1313965"/>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524001" y="3142834"/>
            <a:ext cx="9144000" cy="2114967"/>
          </a:xfrm>
          <a:prstGeom prst="rect">
            <a:avLst/>
          </a:prstGeom>
        </p:spPr>
      </p:pic>
      <p:pic>
        <p:nvPicPr>
          <p:cNvPr id="35" name="Picture 34"/>
          <p:cNvPicPr>
            <a:picLocks noChangeAspect="1"/>
          </p:cNvPicPr>
          <p:nvPr/>
        </p:nvPicPr>
        <p:blipFill>
          <a:blip r:embed="rId4" cstate="print"/>
          <a:stretch>
            <a:fillRect/>
          </a:stretch>
        </p:blipFill>
        <p:spPr>
          <a:xfrm>
            <a:off x="1556658" y="4869161"/>
            <a:ext cx="9111343" cy="1819275"/>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sp>
        <p:nvSpPr>
          <p:cNvPr id="9" name="Rectangle 8"/>
          <p:cNvSpPr/>
          <p:nvPr/>
        </p:nvSpPr>
        <p:spPr>
          <a:xfrm>
            <a:off x="1523968" y="6098466"/>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5406" y="171448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9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1600200" y="5018114"/>
            <a:ext cx="9000000" cy="1697034"/>
          </a:xfrm>
          <a:prstGeom prst="rect">
            <a:avLst/>
          </a:prstGeom>
        </p:spPr>
      </p:pic>
      <p:sp>
        <p:nvSpPr>
          <p:cNvPr id="13" name="Rectangle 12"/>
          <p:cNvSpPr/>
          <p:nvPr/>
        </p:nvSpPr>
        <p:spPr>
          <a:xfrm>
            <a:off x="1523968" y="6000769"/>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41064" y="704264"/>
            <a:ext cx="8873282"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706178" y="5093395"/>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406925"/>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600200" y="198884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492897"/>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1" y="5830670"/>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49411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1908" y="5540830"/>
            <a:ext cx="3539893" cy="936170"/>
          </a:xfrm>
          <a:prstGeom prst="rect">
            <a:avLst/>
          </a:prstGeom>
        </p:spPr>
      </p:pic>
      <p:sp>
        <p:nvSpPr>
          <p:cNvPr id="6" name="Rectangle 5"/>
          <p:cNvSpPr/>
          <p:nvPr/>
        </p:nvSpPr>
        <p:spPr>
          <a:xfrm>
            <a:off x="1545772" y="28667"/>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Rectangle 5">
            <a:extLst>
              <a:ext uri="{FF2B5EF4-FFF2-40B4-BE49-F238E27FC236}">
                <a16:creationId xmlns:a16="http://schemas.microsoft.com/office/drawing/2014/main" id="{4AD07FD3-7801-4AF0-9699-C30375735863}"/>
              </a:ext>
            </a:extLst>
          </p:cNvPr>
          <p:cNvSpPr/>
          <p:nvPr/>
        </p:nvSpPr>
        <p:spPr>
          <a:xfrm>
            <a:off x="1676400" y="4883096"/>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1547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7"/>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152400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600200" y="205740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12" name="Rectangle 11">
            <a:extLst>
              <a:ext uri="{FF2B5EF4-FFF2-40B4-BE49-F238E27FC236}">
                <a16:creationId xmlns:a16="http://schemas.microsoft.com/office/drawing/2014/main" id="{2ADFD6C4-E711-4DB3-9E76-E8017C166041}"/>
              </a:ext>
            </a:extLst>
          </p:cNvPr>
          <p:cNvSpPr/>
          <p:nvPr/>
        </p:nvSpPr>
        <p:spPr>
          <a:xfrm>
            <a:off x="263352" y="4224011"/>
            <a:ext cx="11305256" cy="156966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Arial" panose="020B0604020202020204" pitchFamily="34" charset="0"/>
              <a:cs typeface="Arial" panose="020B0604020202020204" pitchFamily="34" charset="0"/>
            </a:endParaRPr>
          </a:p>
          <a:p>
            <a:r>
              <a:rPr lang="en-IN" sz="2000" b="1" dirty="0">
                <a:solidFill>
                  <a:schemeClr val="tx1">
                    <a:lumMod val="95000"/>
                    <a:lumOff val="5000"/>
                  </a:schemeClr>
                </a:solidFill>
                <a:latin typeface="Arial" panose="020B0604020202020204" pitchFamily="34" charset="0"/>
                <a:cs typeface="Arial" panose="020B0604020202020204" pitchFamily="34" charset="0"/>
              </a:rPr>
              <a:t>    e.g. (SELECT …) UNION (SELECT …)</a:t>
            </a:r>
            <a:endParaRPr lang="en-IN" b="1" dirty="0">
              <a:solidFill>
                <a:schemeClr val="tx1">
                  <a:lumMod val="95000"/>
                  <a:lumOff val="5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90982" cy="3290658"/>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354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133600"/>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800" y="3429001"/>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490513"/>
            <a:ext cx="11521280"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(Composite &amp; Multivalued)</a:t>
            </a:r>
            <a:endParaRPr lang="en-US"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61211"/>
            <a:ext cx="5544616"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r>
              <a:rPr lang="en-IN" sz="1600" dirty="0">
                <a:solidFill>
                  <a:srgbClr val="00B0F0"/>
                </a:solidFill>
                <a:latin typeface="Arial" panose="020B0604020202020204" pitchFamily="34" charset="0"/>
                <a:cs typeface="Arial" panose="020B0604020202020204" pitchFamily="34" charset="0"/>
              </a:rPr>
              <a:t>2. 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400" y="2590801"/>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600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600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635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676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647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10181" y="4154270"/>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666844" y="908721"/>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4923536" y="1481832"/>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sp>
        <p:nvSpPr>
          <p:cNvPr id="5" name="Rectangle 4"/>
          <p:cNvSpPr/>
          <p:nvPr/>
        </p:nvSpPr>
        <p:spPr>
          <a:xfrm>
            <a:off x="1600200" y="6490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676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1600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600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sp>
        <p:nvSpPr>
          <p:cNvPr id="5" name="Rectangle 4"/>
          <p:cNvSpPr/>
          <p:nvPr/>
        </p:nvSpPr>
        <p:spPr>
          <a:xfrm>
            <a:off x="1600200" y="62068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676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676400" y="5883152"/>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242" y="107721"/>
            <a:ext cx="4111703"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1607428"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53629644"/>
              </p:ext>
            </p:extLst>
          </p:nvPr>
        </p:nvGraphicFramePr>
        <p:xfrm>
          <a:off x="1676400" y="1676400"/>
          <a:ext cx="8839200" cy="18542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5" name="Rectangle 4"/>
          <p:cNvSpPr/>
          <p:nvPr/>
        </p:nvSpPr>
        <p:spPr>
          <a:xfrm>
            <a:off x="1600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680670" y="105273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649366" y="2420889"/>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680670" y="1630542"/>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7176121"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Name</a:t>
            </a:r>
            <a:r>
              <a:rPr lang="en-IN" b="1" dirty="0">
                <a:solidFill>
                  <a:srgbClr val="2658E6"/>
                </a:solidFill>
              </a:rPr>
              <a:t> attribute</a:t>
            </a:r>
            <a:r>
              <a:rPr lang="en-IN" dirty="0">
                <a:solidFill>
                  <a:srgbClr val="2658E6"/>
                </a:solidFill>
              </a:rPr>
              <a:t>: FirstName, MiddleName, and LastName</a:t>
            </a:r>
          </a:p>
          <a:p>
            <a:pPr marL="285750" indent="-285750">
              <a:lnSpc>
                <a:spcPct val="150000"/>
              </a:lnSpc>
              <a:buFont typeface="Arial" panose="020B0604020202020204" pitchFamily="34" charset="0"/>
              <a:buChar char="•"/>
            </a:pPr>
            <a:r>
              <a:rPr lang="en-IN" b="1" i="1" dirty="0">
                <a:solidFill>
                  <a:srgbClr val="2658E6"/>
                </a:solidFill>
              </a:rPr>
              <a:t>PhoneNumber</a:t>
            </a:r>
            <a:r>
              <a:rPr lang="en-IN" b="1" dirty="0">
                <a:solidFill>
                  <a:srgbClr val="2658E6"/>
                </a:solidFill>
              </a:rPr>
              <a:t> attribute</a:t>
            </a:r>
            <a:r>
              <a:rPr lang="en-IN" dirty="0">
                <a:solidFill>
                  <a:srgbClr val="2658E6"/>
                </a:solidFill>
              </a:rPr>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Hobbies</a:t>
            </a:r>
            <a:r>
              <a:rPr lang="en-IN" b="1" dirty="0">
                <a:solidFill>
                  <a:srgbClr val="2658E6"/>
                </a:solidFill>
              </a:rPr>
              <a:t> attribute</a:t>
            </a:r>
            <a:r>
              <a:rPr lang="en-IN" dirty="0">
                <a:solidFill>
                  <a:srgbClr val="2658E6"/>
                </a:solidFill>
              </a:rPr>
              <a:t>: reading, hiking, hockey, skiing, photography.</a:t>
            </a:r>
          </a:p>
          <a:p>
            <a:pPr marL="285750" indent="-285750">
              <a:lnSpc>
                <a:spcPct val="150000"/>
              </a:lnSpc>
              <a:buFont typeface="Arial" panose="020B0604020202020204" pitchFamily="34" charset="0"/>
              <a:buChar char="•"/>
            </a:pPr>
            <a:r>
              <a:rPr lang="en-IN" b="1" i="1" dirty="0">
                <a:solidFill>
                  <a:srgbClr val="2658E6"/>
                </a:solidFill>
              </a:rPr>
              <a:t>SpokenLanguages</a:t>
            </a:r>
            <a:r>
              <a:rPr lang="en-IN" b="1" dirty="0">
                <a:solidFill>
                  <a:srgbClr val="2658E6"/>
                </a:solidFill>
              </a:rPr>
              <a:t> attribute</a:t>
            </a:r>
            <a:r>
              <a:rPr lang="en-IN" dirty="0">
                <a:solidFill>
                  <a:srgbClr val="2658E6"/>
                </a:solidFill>
              </a:rPr>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4" name="Rectangle 3">
            <a:extLst>
              <a:ext uri="{FF2B5EF4-FFF2-40B4-BE49-F238E27FC236}">
                <a16:creationId xmlns:a16="http://schemas.microsoft.com/office/drawing/2014/main" id="{F3277280-0CE1-448C-A57A-52D9A064B036}"/>
              </a:ext>
            </a:extLst>
          </p:cNvPr>
          <p:cNvSpPr/>
          <p:nvPr/>
        </p:nvSpPr>
        <p:spPr>
          <a:xfrm>
            <a:off x="406574" y="3429000"/>
            <a:ext cx="11161240" cy="156966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71415"/>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8675" y="2133600"/>
            <a:ext cx="860832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1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80035"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6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1828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666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2639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1E760D88-CD82-43F2-BB05-49BD28124262}"/>
              </a:ext>
            </a:extLst>
          </p:cNvPr>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EF576935-3F91-4D1A-8B75-2772CF268A27}"/>
              </a:ext>
            </a:extLst>
          </p:cNvPr>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9" name="Rectangle 8">
            <a:extLst>
              <a:ext uri="{FF2B5EF4-FFF2-40B4-BE49-F238E27FC236}">
                <a16:creationId xmlns:a16="http://schemas.microsoft.com/office/drawing/2014/main" id="{C4AF0158-B23B-4F6D-95FF-CD8632DB1056}"/>
              </a:ext>
            </a:extLst>
          </p:cNvPr>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1752600"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666844" y="3717033"/>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8282" y="5211562"/>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274950" y="3865932"/>
            <a:ext cx="3393050" cy="707886"/>
          </a:xfrm>
          <a:prstGeom prst="rect">
            <a:avLst/>
          </a:prstGeom>
        </p:spPr>
        <p:txBody>
          <a:bodyPr wrap="square">
            <a:spAutoFit/>
          </a:bodyPr>
          <a:lstStyle/>
          <a:p>
            <a:r>
              <a:rPr lang="en-US" sz="2000" dirty="0"/>
              <a:t>Foreign Key is also know as </a:t>
            </a:r>
            <a:r>
              <a:rPr lang="en-US" sz="2000" dirty="0">
                <a:solidFill>
                  <a:srgbClr val="006C86"/>
                </a:solidFill>
              </a:rPr>
              <a:t>Reference key /Referential key.</a:t>
            </a:r>
          </a:p>
        </p:txBody>
      </p:sp>
    </p:spTree>
    <p:extLst>
      <p:ext uri="{BB962C8B-B14F-4D97-AF65-F5344CB8AC3E}">
        <p14:creationId xmlns:p14="http://schemas.microsoft.com/office/powerpoint/2010/main" val="35080965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26472</TotalTime>
  <Words>42054</Words>
  <Application>Microsoft Office PowerPoint</Application>
  <PresentationFormat>Widescreen</PresentationFormat>
  <Paragraphs>4950</Paragraphs>
  <Slides>531</Slides>
  <Notes>13</Notes>
  <HiddenSlides>148</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531</vt:i4>
      </vt:variant>
    </vt:vector>
  </HeadingPairs>
  <TitlesOfParts>
    <vt:vector size="567"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5254</cp:revision>
  <dcterms:created xsi:type="dcterms:W3CDTF">2015-10-09T06:09:34Z</dcterms:created>
  <dcterms:modified xsi:type="dcterms:W3CDTF">2020-05-04T07:05:41Z</dcterms:modified>
</cp:coreProperties>
</file>